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itter Medium"/>
      <p:regular r:id="rId15"/>
    </p:embeddedFont>
    <p:embeddedFont>
      <p:font typeface="Bitter Medium"/>
      <p:regular r:id="rId16"/>
    </p:embeddedFont>
    <p:embeddedFont>
      <p:font typeface="Bitter Medium"/>
      <p:regular r:id="rId17"/>
    </p:embeddedFont>
    <p:embeddedFont>
      <p:font typeface="Bitter Medium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Introducing Justice Assist: Your Conversational Legal Assistant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Justice Assist is a chat-based web app designed for easy legal queries. Built with Streamlit, it offers advanced Large Language Models for insightful legal help.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Bridging the Gap: Legal Insights Made Accessible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User Empowerment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Helps users understand legal topics through natural conversation.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Real-Life Analysis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92001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Examines real incidents from a legal perspective clearly.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Jargon Simplification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Transforms complex legal terms into simple language.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Powering Justice Assist: LLaMA 3.2 and Gemini API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LLaMA 3.2 via Groq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high-speed, accurate model inference with low latency.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Gemini API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9326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enhanced legal knowledge and reasoning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563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Ensuring User Safety: AI Limitations and Disclaimers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40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3156585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1919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AI Limits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682365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Clearly informs users about AI-generated advice limitations.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31140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874" y="3156585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3191947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Legal Counsel Encouragement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50919" y="4036695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Promotes consulting qualified attorneys for final decisions.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5790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621536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656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Safeguards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14731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Prevents misuse and misinformation through built-in protections.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55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Under the Hood: Architecture and Workflow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643307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70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User Input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6053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submit queries through an intuitive chat interface.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004191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231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Query Analysis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721423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LLM processes natural language and retrieves legal insights.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74042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Response Delivery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39127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Answers are formatted and displayed conversationally for clarity.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002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Benefits: Accessibility, Speed, and Clarity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09764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31926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68307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Eases access to preliminary legal information for all users.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53925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634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Speed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5124688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rapid legal insights for timely decision-making.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98086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607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Clarity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566297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Simplifies complex concepts into straightforward explanations.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Future of Justice Assist: Expanding Capabilities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442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Connecting with legal databases for richer data accuracy.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56342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321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Multilingual Support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70629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Extending usability across languages and jurisdictions.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61235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6684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Specialized Modules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615886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Developing tools like contract reviews for specific use cases.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633853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56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Conclusion: Empowering Informed Decisions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339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Legal Understanding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86381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Justice Assist supports knowledge but doesn't replace attorneys.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45353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44535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Join the Movement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94395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 part of making legal help accessible worldwide.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53366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533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Explore Justice Assist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602408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Experience the power of conversational legal AI today.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2025-04-29T09:09:02Z</dcterms:created>
  <dcterms:modified xsi:type="dcterms:W3CDTF">2025-04-29T09:09:02Z</dcterms:modified>
</cp:coreProperties>
</file>